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JetBrains Mono ExtraLigh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JetBrains Mono Medium"/>
      <p:regular r:id="rId32"/>
      <p:bold r:id="rId33"/>
      <p:italic r:id="rId34"/>
      <p:boldItalic r:id="rId35"/>
    </p:embeddedFont>
    <p:embeddedFont>
      <p:font typeface="Raleway Medium"/>
      <p:regular r:id="rId36"/>
      <p:bold r:id="rId37"/>
      <p:italic r:id="rId38"/>
      <p:boldItalic r:id="rId39"/>
    </p:embeddedFont>
    <p:embeddedFont>
      <p:font typeface="JetBrains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573">
          <p15:clr>
            <a:srgbClr val="A4A3A4"/>
          </p15:clr>
        </p15:guide>
        <p15:guide id="3" pos="5187">
          <p15:clr>
            <a:srgbClr val="9AA0A6"/>
          </p15:clr>
        </p15:guide>
        <p15:guide id="4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jLW5z8gKOpMSM4oGxyexq4lTD9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73"/>
        <p:guide pos="5187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etBrainsMono-regular.fntdata"/><Relationship Id="rId20" Type="http://schemas.openxmlformats.org/officeDocument/2006/relationships/font" Target="fonts/Raleway-regular.fntdata"/><Relationship Id="rId42" Type="http://schemas.openxmlformats.org/officeDocument/2006/relationships/font" Target="fonts/JetBrainsMono-italic.fntdata"/><Relationship Id="rId41" Type="http://schemas.openxmlformats.org/officeDocument/2006/relationships/font" Target="fonts/JetBrainsMono-bold.fntdata"/><Relationship Id="rId22" Type="http://schemas.openxmlformats.org/officeDocument/2006/relationships/font" Target="fonts/Raleway-italic.fntdata"/><Relationship Id="rId44" Type="http://customschemas.google.com/relationships/presentationmetadata" Target="metadata"/><Relationship Id="rId21" Type="http://schemas.openxmlformats.org/officeDocument/2006/relationships/font" Target="fonts/Raleway-bold.fntdata"/><Relationship Id="rId43" Type="http://schemas.openxmlformats.org/officeDocument/2006/relationships/font" Target="fonts/JetBrainsMono-boldItalic.fntdata"/><Relationship Id="rId24" Type="http://schemas.openxmlformats.org/officeDocument/2006/relationships/font" Target="fonts/JetBrainsMonoExtraLight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etBrainsMonoExtraLight-italic.fntdata"/><Relationship Id="rId25" Type="http://schemas.openxmlformats.org/officeDocument/2006/relationships/font" Target="fonts/JetBrainsMonoExtraLight-bold.fntdata"/><Relationship Id="rId28" Type="http://schemas.openxmlformats.org/officeDocument/2006/relationships/font" Target="fonts/Lato-regular.fntdata"/><Relationship Id="rId27" Type="http://schemas.openxmlformats.org/officeDocument/2006/relationships/font" Target="fonts/JetBrainsMonoExtra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JetBrainsMonoMedium-bold.fntdata"/><Relationship Id="rId10" Type="http://schemas.openxmlformats.org/officeDocument/2006/relationships/slide" Target="slides/slide5.xml"/><Relationship Id="rId32" Type="http://schemas.openxmlformats.org/officeDocument/2006/relationships/font" Target="fonts/JetBrainsMonoMedium-regular.fntdata"/><Relationship Id="rId13" Type="http://schemas.openxmlformats.org/officeDocument/2006/relationships/slide" Target="slides/slide8.xml"/><Relationship Id="rId35" Type="http://schemas.openxmlformats.org/officeDocument/2006/relationships/font" Target="fonts/JetBrainsMon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JetBrainsMonoMedium-italic.fntdata"/><Relationship Id="rId15" Type="http://schemas.openxmlformats.org/officeDocument/2006/relationships/slide" Target="slides/slide10.xml"/><Relationship Id="rId37" Type="http://schemas.openxmlformats.org/officeDocument/2006/relationships/font" Target="fonts/RalewayMedium-bold.fntdata"/><Relationship Id="rId14" Type="http://schemas.openxmlformats.org/officeDocument/2006/relationships/slide" Target="slides/slide9.xml"/><Relationship Id="rId36" Type="http://schemas.openxmlformats.org/officeDocument/2006/relationships/font" Target="fonts/Raleway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Здравствуйте уважаемые </a:t>
            </a:r>
            <a:r>
              <a:rPr lang="en">
                <a:solidFill>
                  <a:srgbClr val="FF0000"/>
                </a:solidFill>
              </a:rPr>
              <a:t>коллеги/эксперты,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0000"/>
                </a:solidFill>
              </a:rPr>
              <a:t>Меня зовут Кирилл Буглак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0000"/>
                </a:solidFill>
              </a:rPr>
              <a:t>Я хочу продемонстрировать</a:t>
            </a:r>
            <a:r>
              <a:rPr lang="en">
                <a:solidFill>
                  <a:schemeClr val="dk1"/>
                </a:solidFill>
              </a:rPr>
              <a:t> вам мою выпускную работу по курсу Java-разработчик с нуля - Локальный поисковой движок.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по завершению индексации создаются и заполняются соответствующим образом таблицы в базе данных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d1d6c30e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cd1d6c30e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При нажатии кнопки Add/Update вызывается Post метод IndexPage - </a:t>
            </a:r>
            <a:r>
              <a:rPr lang="en">
                <a:solidFill>
                  <a:schemeClr val="dk1"/>
                </a:solidFill>
              </a:rPr>
              <a:t>если в базе были данные связанные с этой страницей то сначала они будут удалены и потом данная страница будет проиндексирована заново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Если же данных не было - просто произойдет индексация страницы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В случае если по переданному URL страницы не существует или URL введен некорректно либо оставлена пустая строка(</a:t>
            </a:r>
            <a:r>
              <a:rPr lang="en">
                <a:solidFill>
                  <a:srgbClr val="FF0000"/>
                </a:solidFill>
              </a:rPr>
              <a:t>с пробелами</a:t>
            </a:r>
            <a:r>
              <a:rPr lang="en">
                <a:solidFill>
                  <a:schemeClr val="dk1"/>
                </a:solidFill>
              </a:rPr>
              <a:t>) - приложение выдает сообщение об ошибке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cd1d6c30e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cd1d6c30e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В обратной ситуации - приложение выводит соответствующие сообщения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Ничего не нашлось по всем сайтам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Ничего не нашлось по выбранному сайту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Пустой поисковой запрос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d1d6c30e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cd1d6c30e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По завершению индексации - можно приступать к поиску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При нажатии кнопки Search вызывается Get метод Search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На вкладке Search вводим поисковой запрос и выполняем поиск по умолчанию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Проделываем ту же операцию только теперь с выбором конкретного сайта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В случае успеха - получаем результаты поиска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d1d6d5b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cd1d6d5b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Таким образом выглядит структура проекта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Кратко перечислить пакеты…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Вся основная логика находится в пакете Services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Не так давно уволился с должности инженера Производственно - Технического отдела в сфере строительства мостов. В основном занимался исполнительной документацией - что и стало причиной ухода, т.к. было много бюрократии и мало логической/умственной работы.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rgbClr val="FF0000"/>
                </a:solidFill>
              </a:rPr>
              <a:t>Продолжить </a:t>
            </a:r>
            <a:r>
              <a:rPr lang="en"/>
              <a:t>интересные логические задачи, решение которых помогает с конкретной реальной проблемой.</a:t>
            </a:r>
            <a:r>
              <a:rPr lang="en">
                <a:solidFill>
                  <a:srgbClr val="FF0000"/>
                </a:solidFill>
              </a:rPr>
              <a:t>продолжить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Хочу дальше развиваться в данном направлении как специалист в сфере ЭДО, ФинТеха </a:t>
            </a:r>
            <a:r>
              <a:rPr lang="en">
                <a:solidFill>
                  <a:srgbClr val="FF0000"/>
                </a:solidFill>
              </a:rPr>
              <a:t>продолжить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Теперь кратко расскажу про Front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Он был заранее написан и выглядит следующим образом: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0000"/>
                </a:solidFill>
              </a:rPr>
              <a:t>Вкладка</a:t>
            </a:r>
            <a:r>
              <a:rPr lang="en"/>
              <a:t> DashBoard - отображается общая статистика по всем сайтам и детальная по каждому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Management - вкладка для управления индексацией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Кнопки: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Start/stop Indexing - старт или остановка полной индексации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Add/update - добавление или обновление отдельной страницы сайта из конфигурации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Search - вкладка для осуществления поиска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На ней расположено поле поиска для ввода запросов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В выпадающем списке выше можно выбрать конкретный сайт или произвести поиск по умолчанию - по всем сайтам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Кнопка: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Search</a:t>
            </a:r>
            <a:r>
              <a:rPr lang="en"/>
              <a:t> - начать поиск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Как это работает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В ApiControllerе пять основных методов отправляющие запросы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Первым делом необходимо рекурсивно проиндексировать все страницы сайтов - нажимаем StartIndexing     </a:t>
            </a:r>
            <a:r>
              <a:rPr lang="en">
                <a:solidFill>
                  <a:srgbClr val="FF0000"/>
                </a:solidFill>
              </a:rPr>
              <a:t> - переходит в StopIndexing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Если таблицы были заполнены то сначала происходит удаление данных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В ApiControllerе вызывается Get метод startIndexing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StartIndexing - если индексация уже запущена - появляется ошибка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StopIndexing - если индексация еще не запущена - появляется ошибка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d1d6c30ed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cd1d6c30e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0000"/>
                </a:solidFill>
              </a:rPr>
              <a:t>При обновлении страницы</a:t>
            </a:r>
            <a:r>
              <a:rPr lang="en"/>
              <a:t> видим изменения на вкладке Dashboard - подтягивается статистика - статус сайта количество лемм и страниц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Indexing - в процессе Indexed - проиндексировался Failed - возникла ошибка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1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1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1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1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1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1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1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1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title"/>
          </p:nvPr>
        </p:nvSpPr>
        <p:spPr>
          <a:xfrm>
            <a:off x="950850" y="613300"/>
            <a:ext cx="72423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40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20">
                <a:solidFill>
                  <a:schemeClr val="dk1"/>
                </a:solidFill>
              </a:rPr>
              <a:t>Java-разработчик с нуля. Итоговый проект курса «Поисковый движок»</a:t>
            </a:r>
            <a:endParaRPr sz="402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40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>
            <p:ph idx="4294967295" type="subTitle"/>
          </p:nvPr>
        </p:nvSpPr>
        <p:spPr>
          <a:xfrm>
            <a:off x="1788867" y="32655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</a:pPr>
            <a:r>
              <a:rPr b="0" i="0" lang="en" sz="2800" u="none" cap="none" strike="noStrike">
                <a:solidFill>
                  <a:srgbClr val="FFAD6F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r>
              <a:rPr b="0" i="0" lang="en" sz="2400" u="none" cap="none" strike="noStrike">
                <a:solidFill>
                  <a:srgbClr val="FFAD6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выполнил Кирилл Буглак </a:t>
            </a:r>
            <a:r>
              <a:rPr b="0" i="0" lang="en" sz="2800" u="none" cap="none" strike="noStrike">
                <a:solidFill>
                  <a:srgbClr val="FFAD6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800" u="none" cap="none" strike="noStrike">
              <a:solidFill>
                <a:srgbClr val="FFAD6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69523" l="20826" r="29409" t="13237"/>
          <a:stretch/>
        </p:blipFill>
        <p:spPr>
          <a:xfrm>
            <a:off x="2497375" y="1547817"/>
            <a:ext cx="4767300" cy="929100"/>
          </a:xfrm>
          <a:prstGeom prst="roundRect">
            <a:avLst>
              <a:gd fmla="val 15093" name="adj"/>
            </a:avLst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70044" l="20558" r="41592" t="13327"/>
          <a:stretch/>
        </p:blipFill>
        <p:spPr>
          <a:xfrm>
            <a:off x="2497375" y="2666583"/>
            <a:ext cx="3759900" cy="929100"/>
          </a:xfrm>
          <a:prstGeom prst="roundRect">
            <a:avLst>
              <a:gd fmla="val 13954" name="adj"/>
            </a:avLst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5">
            <a:alphaModFix/>
          </a:blip>
          <a:srcRect b="69507" l="20895" r="45631" t="13785"/>
          <a:stretch/>
        </p:blipFill>
        <p:spPr>
          <a:xfrm>
            <a:off x="2497375" y="3785350"/>
            <a:ext cx="3309000" cy="929100"/>
          </a:xfrm>
          <a:prstGeom prst="roundRect">
            <a:avLst>
              <a:gd fmla="val 15093" name="adj"/>
            </a:avLst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6">
            <a:alphaModFix/>
          </a:blip>
          <a:srcRect b="68637" l="20700" r="17943" t="13299"/>
          <a:stretch/>
        </p:blipFill>
        <p:spPr>
          <a:xfrm>
            <a:off x="2497375" y="429050"/>
            <a:ext cx="5610300" cy="929100"/>
          </a:xfrm>
          <a:prstGeom prst="roundRect">
            <a:avLst>
              <a:gd fmla="val 15093" name="adj"/>
            </a:avLst>
          </a:prstGeom>
          <a:noFill/>
          <a:ln>
            <a:noFill/>
          </a:ln>
        </p:spPr>
      </p:pic>
      <p:sp>
        <p:nvSpPr>
          <p:cNvPr id="144" name="Google Shape;144;p8"/>
          <p:cNvSpPr txBox="1"/>
          <p:nvPr>
            <p:ph idx="4294967295" type="title"/>
          </p:nvPr>
        </p:nvSpPr>
        <p:spPr>
          <a:xfrm>
            <a:off x="1098775" y="647338"/>
            <a:ext cx="130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2000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Site -&gt;</a:t>
            </a:r>
            <a:endParaRPr b="0" sz="2000">
              <a:solidFill>
                <a:schemeClr val="dk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45" name="Google Shape;145;p8"/>
          <p:cNvSpPr txBox="1"/>
          <p:nvPr>
            <p:ph idx="4294967295" type="title"/>
          </p:nvPr>
        </p:nvSpPr>
        <p:spPr>
          <a:xfrm>
            <a:off x="1098775" y="1766113"/>
            <a:ext cx="130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2000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Page -&gt;</a:t>
            </a:r>
            <a:endParaRPr b="0" sz="2000">
              <a:solidFill>
                <a:schemeClr val="dk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46" name="Google Shape;146;p8"/>
          <p:cNvSpPr txBox="1"/>
          <p:nvPr>
            <p:ph idx="4294967295" type="title"/>
          </p:nvPr>
        </p:nvSpPr>
        <p:spPr>
          <a:xfrm>
            <a:off x="964825" y="2884900"/>
            <a:ext cx="148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2000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Lemma -&gt;</a:t>
            </a:r>
            <a:endParaRPr b="0" sz="2000">
              <a:solidFill>
                <a:schemeClr val="dk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47" name="Google Shape;147;p8"/>
          <p:cNvSpPr txBox="1"/>
          <p:nvPr>
            <p:ph idx="4294967295" type="title"/>
          </p:nvPr>
        </p:nvSpPr>
        <p:spPr>
          <a:xfrm>
            <a:off x="964825" y="4003650"/>
            <a:ext cx="148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2000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Index -&gt;</a:t>
            </a:r>
            <a:endParaRPr b="0" sz="2000">
              <a:solidFill>
                <a:schemeClr val="dk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48" name="Google Shape;148;p8"/>
          <p:cNvSpPr txBox="1"/>
          <p:nvPr>
            <p:ph idx="4294967295" type="title"/>
          </p:nvPr>
        </p:nvSpPr>
        <p:spPr>
          <a:xfrm>
            <a:off x="6257275" y="2730938"/>
            <a:ext cx="148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4000">
                <a:solidFill>
                  <a:srgbClr val="FFAD6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;</a:t>
            </a:r>
            <a:endParaRPr b="0" sz="4000">
              <a:solidFill>
                <a:srgbClr val="FFAD6F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49" name="Google Shape;149;p8"/>
          <p:cNvSpPr txBox="1"/>
          <p:nvPr>
            <p:ph idx="4294967295" type="title"/>
          </p:nvPr>
        </p:nvSpPr>
        <p:spPr>
          <a:xfrm>
            <a:off x="7264675" y="1644350"/>
            <a:ext cx="148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4000">
                <a:solidFill>
                  <a:srgbClr val="FFAD6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;</a:t>
            </a:r>
            <a:endParaRPr b="0" sz="4000">
              <a:solidFill>
                <a:srgbClr val="FFAD6F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50" name="Google Shape;150;p8"/>
          <p:cNvSpPr txBox="1"/>
          <p:nvPr>
            <p:ph idx="4294967295" type="title"/>
          </p:nvPr>
        </p:nvSpPr>
        <p:spPr>
          <a:xfrm>
            <a:off x="8107675" y="493450"/>
            <a:ext cx="148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4000">
                <a:solidFill>
                  <a:srgbClr val="FFAD6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;</a:t>
            </a:r>
            <a:endParaRPr b="0" sz="4000">
              <a:solidFill>
                <a:srgbClr val="FFAD6F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151" name="Google Shape;151;p8"/>
          <p:cNvSpPr txBox="1"/>
          <p:nvPr>
            <p:ph idx="4294967295" type="title"/>
          </p:nvPr>
        </p:nvSpPr>
        <p:spPr>
          <a:xfrm>
            <a:off x="5806375" y="3849700"/>
            <a:ext cx="148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4000">
                <a:solidFill>
                  <a:srgbClr val="FFAD6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;</a:t>
            </a:r>
            <a:endParaRPr b="0" sz="4000">
              <a:solidFill>
                <a:srgbClr val="FFAD6F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1cd1d6c30ed_0_58"/>
          <p:cNvPicPr preferRelativeResize="0"/>
          <p:nvPr/>
        </p:nvPicPr>
        <p:blipFill rotWithShape="1">
          <a:blip r:embed="rId3">
            <a:alphaModFix/>
          </a:blip>
          <a:srcRect b="53957" l="17038" r="17176" t="18341"/>
          <a:stretch/>
        </p:blipFill>
        <p:spPr>
          <a:xfrm>
            <a:off x="1703250" y="424265"/>
            <a:ext cx="5737500" cy="135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7" name="Google Shape;157;g1cd1d6c30ed_0_58"/>
          <p:cNvPicPr preferRelativeResize="0"/>
          <p:nvPr/>
        </p:nvPicPr>
        <p:blipFill rotWithShape="1">
          <a:blip r:embed="rId4">
            <a:alphaModFix/>
          </a:blip>
          <a:srcRect b="54371" l="16499" r="17999" t="18426"/>
          <a:stretch/>
        </p:blipFill>
        <p:spPr>
          <a:xfrm>
            <a:off x="1703250" y="1897635"/>
            <a:ext cx="5737500" cy="134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8" name="Google Shape;158;g1cd1d6c30ed_0_58"/>
          <p:cNvPicPr preferRelativeResize="0"/>
          <p:nvPr/>
        </p:nvPicPr>
        <p:blipFill rotWithShape="1">
          <a:blip r:embed="rId5">
            <a:alphaModFix/>
          </a:blip>
          <a:srcRect b="54457" l="17212" r="17562" t="17922"/>
          <a:stretch/>
        </p:blipFill>
        <p:spPr>
          <a:xfrm>
            <a:off x="1703250" y="3352435"/>
            <a:ext cx="5737500" cy="136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9" name="Google Shape;159;g1cd1d6c30ed_0_58"/>
          <p:cNvSpPr txBox="1"/>
          <p:nvPr>
            <p:ph idx="4294967295" type="title"/>
          </p:nvPr>
        </p:nvSpPr>
        <p:spPr>
          <a:xfrm>
            <a:off x="973725" y="3957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60" name="Google Shape;160;g1cd1d6c30ed_0_58"/>
          <p:cNvSpPr txBox="1"/>
          <p:nvPr>
            <p:ph idx="4294967295" type="title"/>
          </p:nvPr>
        </p:nvSpPr>
        <p:spPr>
          <a:xfrm>
            <a:off x="7394925" y="33278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cd1d6c30ed_0_74"/>
          <p:cNvPicPr preferRelativeResize="0"/>
          <p:nvPr/>
        </p:nvPicPr>
        <p:blipFill rotWithShape="1">
          <a:blip r:embed="rId3">
            <a:alphaModFix/>
          </a:blip>
          <a:srcRect b="54055" l="16857" r="17448" t="18108"/>
          <a:stretch/>
        </p:blipFill>
        <p:spPr>
          <a:xfrm>
            <a:off x="1697388" y="418697"/>
            <a:ext cx="5749200" cy="137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6" name="Google Shape;166;g1cd1d6c30ed_0_74"/>
          <p:cNvPicPr preferRelativeResize="0"/>
          <p:nvPr/>
        </p:nvPicPr>
        <p:blipFill rotWithShape="1">
          <a:blip r:embed="rId4">
            <a:alphaModFix/>
          </a:blip>
          <a:srcRect b="54605" l="16943" r="17409" t="18441"/>
          <a:stretch/>
        </p:blipFill>
        <p:spPr>
          <a:xfrm>
            <a:off x="1697413" y="3397003"/>
            <a:ext cx="5749200" cy="132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7" name="Google Shape;167;g1cd1d6c30ed_0_74"/>
          <p:cNvPicPr preferRelativeResize="0"/>
          <p:nvPr/>
        </p:nvPicPr>
        <p:blipFill rotWithShape="1">
          <a:blip r:embed="rId5">
            <a:alphaModFix/>
          </a:blip>
          <a:srcRect b="54012" l="17158" r="17570" t="18592"/>
          <a:stretch/>
        </p:blipFill>
        <p:spPr>
          <a:xfrm>
            <a:off x="1697387" y="1914300"/>
            <a:ext cx="5749200" cy="135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g1cd1d6c30ed_0_74"/>
          <p:cNvSpPr txBox="1"/>
          <p:nvPr>
            <p:ph idx="4294967295" type="title"/>
          </p:nvPr>
        </p:nvSpPr>
        <p:spPr>
          <a:xfrm>
            <a:off x="973725" y="3957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69" name="Google Shape;169;g1cd1d6c30ed_0_74"/>
          <p:cNvSpPr txBox="1"/>
          <p:nvPr>
            <p:ph idx="4294967295" type="title"/>
          </p:nvPr>
        </p:nvSpPr>
        <p:spPr>
          <a:xfrm>
            <a:off x="7394925" y="33278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cd1d6c30ed_0_65"/>
          <p:cNvPicPr preferRelativeResize="0"/>
          <p:nvPr/>
        </p:nvPicPr>
        <p:blipFill rotWithShape="1">
          <a:blip r:embed="rId3">
            <a:alphaModFix/>
          </a:blip>
          <a:srcRect b="26019" l="0" r="0" t="6792"/>
          <a:stretch/>
        </p:blipFill>
        <p:spPr>
          <a:xfrm>
            <a:off x="1847850" y="255250"/>
            <a:ext cx="5448300" cy="210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5" name="Google Shape;175;g1cd1d6c30ed_0_65"/>
          <p:cNvPicPr preferRelativeResize="0"/>
          <p:nvPr/>
        </p:nvPicPr>
        <p:blipFill rotWithShape="1">
          <a:blip r:embed="rId4">
            <a:alphaModFix/>
          </a:blip>
          <a:srcRect b="33299" l="16367" r="18033" t="18152"/>
          <a:stretch/>
        </p:blipFill>
        <p:spPr>
          <a:xfrm>
            <a:off x="1847850" y="2620250"/>
            <a:ext cx="5448300" cy="226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6" name="Google Shape;176;g1cd1d6c30ed_0_65"/>
          <p:cNvSpPr txBox="1"/>
          <p:nvPr>
            <p:ph idx="4294967295" type="title"/>
          </p:nvPr>
        </p:nvSpPr>
        <p:spPr>
          <a:xfrm>
            <a:off x="1111200" y="601600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77" name="Google Shape;177;g1cd1d6c30ed_0_65"/>
          <p:cNvSpPr txBox="1"/>
          <p:nvPr>
            <p:ph idx="4294967295" type="title"/>
          </p:nvPr>
        </p:nvSpPr>
        <p:spPr>
          <a:xfrm>
            <a:off x="7250325" y="3046250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cd1d6d5bdd_0_1"/>
          <p:cNvPicPr preferRelativeResize="0"/>
          <p:nvPr/>
        </p:nvPicPr>
        <p:blipFill rotWithShape="1">
          <a:blip r:embed="rId3">
            <a:alphaModFix/>
          </a:blip>
          <a:srcRect b="57448" l="1398" r="80124" t="6495"/>
          <a:stretch/>
        </p:blipFill>
        <p:spPr>
          <a:xfrm>
            <a:off x="2639550" y="450600"/>
            <a:ext cx="3864900" cy="424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3" name="Google Shape;183;g1cd1d6d5bdd_0_1"/>
          <p:cNvSpPr txBox="1"/>
          <p:nvPr>
            <p:ph idx="4294967295" type="title"/>
          </p:nvPr>
        </p:nvSpPr>
        <p:spPr>
          <a:xfrm>
            <a:off x="1901625" y="8415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84" name="Google Shape;184;g1cd1d6d5bdd_0_1"/>
          <p:cNvSpPr txBox="1"/>
          <p:nvPr>
            <p:ph idx="4294967295" type="title"/>
          </p:nvPr>
        </p:nvSpPr>
        <p:spPr>
          <a:xfrm>
            <a:off x="6458625" y="29203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13187" l="16740" r="27006" t="9726"/>
          <a:stretch/>
        </p:blipFill>
        <p:spPr>
          <a:xfrm>
            <a:off x="0" y="0"/>
            <a:ext cx="28149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/>
          <p:nvPr>
            <p:ph idx="4294967295" type="title"/>
          </p:nvPr>
        </p:nvSpPr>
        <p:spPr>
          <a:xfrm>
            <a:off x="3004375" y="1184775"/>
            <a:ext cx="6242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public Me </a:t>
            </a:r>
            <a:r>
              <a:rPr b="0" lang="en">
                <a:solidFill>
                  <a:srgbClr val="FFAD6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aboutMyself</a:t>
            </a:r>
            <a:r>
              <a:rPr b="0" lang="en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()</a:t>
            </a:r>
            <a:r>
              <a:rPr b="0" lang="en">
                <a:solidFill>
                  <a:srgbClr val="FFAD6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</a:t>
            </a:r>
            <a:r>
              <a:rPr b="0" lang="en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{</a:t>
            </a:r>
            <a:endParaRPr b="0">
              <a:solidFill>
                <a:schemeClr val="dk1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  <p:sp>
        <p:nvSpPr>
          <p:cNvPr id="80" name="Google Shape;80;p2"/>
          <p:cNvSpPr txBox="1"/>
          <p:nvPr>
            <p:ph idx="4294967295" type="title"/>
          </p:nvPr>
        </p:nvSpPr>
        <p:spPr>
          <a:xfrm>
            <a:off x="3560025" y="1838225"/>
            <a:ext cx="5321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2100">
                <a:solidFill>
                  <a:srgbClr val="FFAD6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return new </a:t>
            </a:r>
            <a:r>
              <a:rPr b="0" lang="en" sz="21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Me(</a:t>
            </a:r>
            <a:endParaRPr b="0" sz="21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b="0" lang="en" sz="27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Чем я занимаюсь</a:t>
            </a:r>
            <a:r>
              <a:rPr b="0"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b="0" lang="en" sz="2400">
                <a:solidFill>
                  <a:srgbClr val="FFAD6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b="0" sz="2400">
              <a:solidFill>
                <a:srgbClr val="FFAD6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b="0" lang="en" sz="27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чего мне этот курс</a:t>
            </a:r>
            <a:r>
              <a:rPr b="0"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b="0" lang="en" sz="2400">
                <a:solidFill>
                  <a:srgbClr val="FFAD6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b="0" sz="2400">
              <a:solidFill>
                <a:srgbClr val="FFAD6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b="0" lang="en" sz="27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Дальнейшие планы</a:t>
            </a:r>
            <a:r>
              <a:rPr b="0"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</a:t>
            </a:r>
            <a:r>
              <a:rPr b="0" lang="en" sz="21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b="0" lang="en" sz="2100">
                <a:solidFill>
                  <a:srgbClr val="FFAD6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b="0" sz="2100">
              <a:solidFill>
                <a:srgbClr val="FFAD6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1" name="Google Shape;81;p2"/>
          <p:cNvSpPr txBox="1"/>
          <p:nvPr>
            <p:ph idx="4294967295" type="title"/>
          </p:nvPr>
        </p:nvSpPr>
        <p:spPr>
          <a:xfrm>
            <a:off x="3089900" y="3592925"/>
            <a:ext cx="5470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b="0" lang="en" sz="3100">
                <a:solidFill>
                  <a:schemeClr val="dk1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}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5417" l="16779" r="17702" t="13846"/>
          <a:stretch/>
        </p:blipFill>
        <p:spPr>
          <a:xfrm>
            <a:off x="910350" y="0"/>
            <a:ext cx="7323300" cy="5143500"/>
          </a:xfrm>
          <a:prstGeom prst="roundRect">
            <a:avLst>
              <a:gd fmla="val 9309" name="adj"/>
            </a:avLst>
          </a:prstGeom>
          <a:noFill/>
          <a:ln>
            <a:noFill/>
          </a:ln>
        </p:spPr>
      </p:pic>
      <p:sp>
        <p:nvSpPr>
          <p:cNvPr id="87" name="Google Shape;87;p3"/>
          <p:cNvSpPr txBox="1"/>
          <p:nvPr>
            <p:ph idx="4294967295" type="title"/>
          </p:nvPr>
        </p:nvSpPr>
        <p:spPr>
          <a:xfrm>
            <a:off x="183300" y="314600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88" name="Google Shape;88;p3"/>
          <p:cNvSpPr txBox="1"/>
          <p:nvPr>
            <p:ph idx="4294967295" type="title"/>
          </p:nvPr>
        </p:nvSpPr>
        <p:spPr>
          <a:xfrm>
            <a:off x="8177100" y="33670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b="55251" l="17086" r="17045" t="14138"/>
          <a:stretch/>
        </p:blipFill>
        <p:spPr>
          <a:xfrm>
            <a:off x="904350" y="533487"/>
            <a:ext cx="7335300" cy="191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4">
            <a:alphaModFix/>
          </a:blip>
          <a:srcRect b="55642" l="17221" r="17175" t="13871"/>
          <a:stretch/>
        </p:blipFill>
        <p:spPr>
          <a:xfrm>
            <a:off x="904350" y="2692413"/>
            <a:ext cx="7335300" cy="191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5" name="Google Shape;95;p4"/>
          <p:cNvSpPr txBox="1"/>
          <p:nvPr>
            <p:ph idx="4294967295" type="title"/>
          </p:nvPr>
        </p:nvSpPr>
        <p:spPr>
          <a:xfrm>
            <a:off x="183300" y="7842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96" name="Google Shape;96;p4"/>
          <p:cNvSpPr txBox="1"/>
          <p:nvPr>
            <p:ph idx="4294967295" type="title"/>
          </p:nvPr>
        </p:nvSpPr>
        <p:spPr>
          <a:xfrm>
            <a:off x="8177100" y="29432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b="54899" l="17436" r="17572" t="14009"/>
          <a:stretch/>
        </p:blipFill>
        <p:spPr>
          <a:xfrm>
            <a:off x="910363" y="488250"/>
            <a:ext cx="7323300" cy="197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54734" l="17380" r="17595" t="14150"/>
          <a:stretch/>
        </p:blipFill>
        <p:spPr>
          <a:xfrm>
            <a:off x="910338" y="2684250"/>
            <a:ext cx="7323300" cy="197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" name="Google Shape;103;p5"/>
          <p:cNvSpPr txBox="1"/>
          <p:nvPr>
            <p:ph idx="4294967295" type="title"/>
          </p:nvPr>
        </p:nvSpPr>
        <p:spPr>
          <a:xfrm>
            <a:off x="183300" y="7842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04" name="Google Shape;104;p5"/>
          <p:cNvSpPr txBox="1"/>
          <p:nvPr>
            <p:ph idx="4294967295" type="title"/>
          </p:nvPr>
        </p:nvSpPr>
        <p:spPr>
          <a:xfrm>
            <a:off x="8177100" y="29432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13112" l="26565" r="25946" t="11003"/>
          <a:stretch/>
        </p:blipFill>
        <p:spPr>
          <a:xfrm>
            <a:off x="1986663" y="247550"/>
            <a:ext cx="5170800" cy="4648500"/>
          </a:xfrm>
          <a:prstGeom prst="roundRect">
            <a:avLst>
              <a:gd fmla="val 7107" name="adj"/>
            </a:avLst>
          </a:prstGeom>
          <a:noFill/>
          <a:ln>
            <a:noFill/>
          </a:ln>
        </p:spPr>
      </p:pic>
      <p:sp>
        <p:nvSpPr>
          <p:cNvPr id="110" name="Google Shape;110;p6"/>
          <p:cNvSpPr txBox="1"/>
          <p:nvPr>
            <p:ph idx="4294967295" type="body"/>
          </p:nvPr>
        </p:nvSpPr>
        <p:spPr>
          <a:xfrm>
            <a:off x="3437775" y="1471050"/>
            <a:ext cx="40338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Заменить картинку тк Search должен принимать еще параметры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1" name="Google Shape;111;p6"/>
          <p:cNvSpPr txBox="1"/>
          <p:nvPr>
            <p:ph idx="4294967295" type="title"/>
          </p:nvPr>
        </p:nvSpPr>
        <p:spPr>
          <a:xfrm>
            <a:off x="1225750" y="314600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12" name="Google Shape;112;p6"/>
          <p:cNvSpPr txBox="1"/>
          <p:nvPr>
            <p:ph idx="4294967295" type="title"/>
          </p:nvPr>
        </p:nvSpPr>
        <p:spPr>
          <a:xfrm>
            <a:off x="7111650" y="33670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55251" l="17086" r="17045" t="13161"/>
          <a:stretch/>
        </p:blipFill>
        <p:spPr>
          <a:xfrm>
            <a:off x="904350" y="502887"/>
            <a:ext cx="7335300" cy="197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" name="Google Shape;118;p7"/>
          <p:cNvPicPr preferRelativeResize="0"/>
          <p:nvPr/>
        </p:nvPicPr>
        <p:blipFill rotWithShape="1">
          <a:blip r:embed="rId4">
            <a:alphaModFix/>
          </a:blip>
          <a:srcRect b="55642" l="17221" r="17175" t="13871"/>
          <a:stretch/>
        </p:blipFill>
        <p:spPr>
          <a:xfrm>
            <a:off x="904350" y="2723013"/>
            <a:ext cx="7335300" cy="191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9" name="Google Shape;119;p7"/>
          <p:cNvSpPr txBox="1"/>
          <p:nvPr>
            <p:ph idx="4294967295" type="title"/>
          </p:nvPr>
        </p:nvSpPr>
        <p:spPr>
          <a:xfrm>
            <a:off x="183300" y="7842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20" name="Google Shape;120;p7"/>
          <p:cNvSpPr txBox="1"/>
          <p:nvPr>
            <p:ph idx="4294967295" type="title"/>
          </p:nvPr>
        </p:nvSpPr>
        <p:spPr>
          <a:xfrm>
            <a:off x="8177100" y="29432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 rotWithShape="1">
          <a:blip r:embed="rId3">
            <a:alphaModFix/>
          </a:blip>
          <a:srcRect b="54698" l="17315" r="16994" t="13731"/>
          <a:stretch/>
        </p:blipFill>
        <p:spPr>
          <a:xfrm>
            <a:off x="910350" y="474300"/>
            <a:ext cx="7323300" cy="197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 rotWithShape="1">
          <a:blip r:embed="rId4">
            <a:alphaModFix/>
          </a:blip>
          <a:srcRect b="54817" l="17267" r="17172" t="13680"/>
          <a:stretch/>
        </p:blipFill>
        <p:spPr>
          <a:xfrm>
            <a:off x="910350" y="2689800"/>
            <a:ext cx="7323300" cy="197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7" name="Google Shape;127;p9"/>
          <p:cNvSpPr txBox="1"/>
          <p:nvPr>
            <p:ph idx="4294967295" type="title"/>
          </p:nvPr>
        </p:nvSpPr>
        <p:spPr>
          <a:xfrm>
            <a:off x="183300" y="7842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28" name="Google Shape;128;p9"/>
          <p:cNvSpPr txBox="1"/>
          <p:nvPr>
            <p:ph idx="4294967295" type="title"/>
          </p:nvPr>
        </p:nvSpPr>
        <p:spPr>
          <a:xfrm>
            <a:off x="8177100" y="294322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1cd1d6c30ed_0_48"/>
          <p:cNvPicPr preferRelativeResize="0"/>
          <p:nvPr/>
        </p:nvPicPr>
        <p:blipFill rotWithShape="1">
          <a:blip r:embed="rId3">
            <a:alphaModFix/>
          </a:blip>
          <a:srcRect b="5417" l="16779" r="17702" t="13846"/>
          <a:stretch/>
        </p:blipFill>
        <p:spPr>
          <a:xfrm>
            <a:off x="910350" y="0"/>
            <a:ext cx="7323300" cy="5143500"/>
          </a:xfrm>
          <a:prstGeom prst="roundRect">
            <a:avLst>
              <a:gd fmla="val 9309" name="adj"/>
            </a:avLst>
          </a:prstGeom>
          <a:noFill/>
          <a:ln>
            <a:noFill/>
          </a:ln>
        </p:spPr>
      </p:pic>
      <p:sp>
        <p:nvSpPr>
          <p:cNvPr id="134" name="Google Shape;134;g1cd1d6c30ed_0_48"/>
          <p:cNvSpPr txBox="1"/>
          <p:nvPr>
            <p:ph idx="4294967295" type="title"/>
          </p:nvPr>
        </p:nvSpPr>
        <p:spPr>
          <a:xfrm>
            <a:off x="183300" y="314600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{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35" name="Google Shape;135;g1cd1d6c30ed_0_48"/>
          <p:cNvSpPr txBox="1"/>
          <p:nvPr>
            <p:ph idx="4294967295" type="title"/>
          </p:nvPr>
        </p:nvSpPr>
        <p:spPr>
          <a:xfrm>
            <a:off x="8177100" y="3367075"/>
            <a:ext cx="6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1038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8000">
                <a:solidFill>
                  <a:schemeClr val="dk1"/>
                </a:solidFill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}</a:t>
            </a:r>
            <a:endParaRPr b="0" sz="8000">
              <a:solidFill>
                <a:schemeClr val="dk1"/>
              </a:solidFill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FFFFF"/>
      </a:dk1>
      <a:lt1>
        <a:srgbClr val="FFFFFF"/>
      </a:lt1>
      <a:dk2>
        <a:srgbClr val="FFFFFF"/>
      </a:dk2>
      <a:lt2>
        <a:srgbClr val="33568D"/>
      </a:lt2>
      <a:accent1>
        <a:srgbClr val="33568D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